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288" r:id="rId9"/>
    <p:sldId id="291" r:id="rId10"/>
    <p:sldId id="292" r:id="rId11"/>
    <p:sldId id="293" r:id="rId12"/>
    <p:sldId id="296" r:id="rId13"/>
    <p:sldId id="294" r:id="rId14"/>
    <p:sldId id="298" r:id="rId15"/>
    <p:sldId id="295" r:id="rId16"/>
    <p:sldId id="307" r:id="rId17"/>
    <p:sldId id="302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31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7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101" d="100"/>
          <a:sy n="101" d="100"/>
        </p:scale>
        <p:origin x="760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782763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r>
              <a:rPr lang="en-US" dirty="0" smtClean="0"/>
              <a:t>State of the art is maybe 80%, for single easy fields, 90%+</a:t>
            </a:r>
          </a:p>
          <a:p>
            <a:r>
              <a:rPr lang="en-US" dirty="0" smtClean="0"/>
              <a:t>Redundancy helps a lot!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should be able to:</a:t>
            </a:r>
          </a:p>
          <a:p>
            <a:pPr lvl="1"/>
            <a:r>
              <a:rPr lang="en-US" dirty="0" smtClean="0"/>
              <a:t>Build basic tools</a:t>
            </a:r>
          </a:p>
          <a:p>
            <a:pPr lvl="1"/>
            <a:r>
              <a:rPr lang="en-US" dirty="0" smtClean="0"/>
              <a:t>Read (and re-implement) current research papers </a:t>
            </a:r>
            <a:r>
              <a:rPr lang="en-US" smtClean="0"/>
              <a:t>in NLP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Probability Refresher</a:t>
            </a:r>
          </a:p>
          <a:p>
            <a:r>
              <a:rPr lang="en-US" dirty="0" smtClean="0"/>
              <a:t>Due before class on Friday</a:t>
            </a:r>
          </a:p>
        </p:txBody>
      </p:sp>
    </p:spTree>
    <p:extLst>
      <p:ext uri="{BB962C8B-B14F-4D97-AF65-F5344CB8AC3E}">
        <p14:creationId xmlns:p14="http://schemas.microsoft.com/office/powerpoint/2010/main" val="9059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come computers easily understand Python,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on with efficient code.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(AI) what is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in Science Fiction (we wish we could do this)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847</Words>
  <Application>Microsoft Macintosh PowerPoint</Application>
  <PresentationFormat>On-screen Show (4:3)</PresentationFormat>
  <Paragraphs>150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NLP (AI) what is the goal?</vt:lpstr>
      <vt:lpstr>NLP in Science Fiction (we wish we could do this)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NLP as a Field  (and subfields)</vt:lpstr>
      <vt:lpstr>Information Extraction</vt:lpstr>
      <vt:lpstr>Information Extraction</vt:lpstr>
      <vt:lpstr>Information Extraction</vt:lpstr>
      <vt:lpstr>Information Extraction</vt:lpstr>
      <vt:lpstr>Information Extraction</vt:lpstr>
      <vt:lpstr>Goals</vt:lpstr>
      <vt:lpstr>Homework 1</vt:lpstr>
      <vt:lpstr>Q: Why is NLP hard?</vt:lpstr>
      <vt:lpstr>Ambiguity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260</cp:revision>
  <dcterms:created xsi:type="dcterms:W3CDTF">2014-08-24T19:20:45Z</dcterms:created>
  <dcterms:modified xsi:type="dcterms:W3CDTF">2016-01-08T03:28:43Z</dcterms:modified>
</cp:coreProperties>
</file>